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1pPr>
    <a:lvl2pPr marL="2286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2pPr>
    <a:lvl3pPr marL="4572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3pPr>
    <a:lvl4pPr marL="685800" indent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4pPr>
    <a:lvl5pPr marL="914400" indent="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32644-EBE7-4818-BF04-D77151862860}" v="2" dt="2020-04-14T15:43:01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434" y="5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C01077A9-A7EB-48E7-9189-0A7ED7C748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666BD2E7-ECD3-443F-9201-BF28F11BC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>
                <a:sym typeface="Avenir Roman" charset="0"/>
              </a:rPr>
              <a:t>Second level</a:t>
            </a:r>
          </a:p>
          <a:p>
            <a:pPr lvl="2"/>
            <a:r>
              <a:rPr lang="en-US" noProof="0">
                <a:sym typeface="Avenir Roman" charset="0"/>
              </a:rPr>
              <a:t>Third level</a:t>
            </a:r>
          </a:p>
          <a:p>
            <a:pPr lvl="3"/>
            <a:r>
              <a:rPr lang="en-US" noProof="0">
                <a:sym typeface="Avenir Roman" charset="0"/>
              </a:rPr>
              <a:t>Fourth level</a:t>
            </a:r>
          </a:p>
          <a:p>
            <a:pPr lvl="4"/>
            <a:r>
              <a:rPr lang="en-US" noProof="0">
                <a:sym typeface="Avenir Roma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MS PGothic" panose="020B0600070205080204" pitchFamily="34" charset="-128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59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963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0" y="444500"/>
            <a:ext cx="2774950" cy="8445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444500"/>
            <a:ext cx="8172450" cy="8445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7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473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44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764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965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30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18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37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5831957B-427B-4D85-8550-1CD9CE8748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0CC7ABFE-645A-4F97-8B30-CD543CE8A4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MS PGothic" panose="020B0600070205080204" pitchFamily="34" charset="-128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MS PGothic" panose="020B0600070205080204" pitchFamily="34" charset="-128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MS PGothic" panose="020B0600070205080204" pitchFamily="34" charset="-128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MS PGothic" panose="020B0600070205080204" pitchFamily="34" charset="-128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MS PGothic" panose="020B0600070205080204" pitchFamily="34" charset="-128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MS PGothic" panose="020B0600070205080204" pitchFamily="34" charset="-128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dwwzn3X6hE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mk5frp6-3Q" TargetMode="External"/><Relationship Id="rId4" Type="http://schemas.openxmlformats.org/officeDocument/2006/relationships/hyperlink" Target="https://www.youtube.com/watch?v=AGGlL1wexQ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Ptd3_LusE8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E6_PacCnRw" TargetMode="External"/><Relationship Id="rId4" Type="http://schemas.openxmlformats.org/officeDocument/2006/relationships/hyperlink" Target="https://www.youtube.com/watch?v=PyBkzZoMYN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ykZKsrs8L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kiiAloL6aE" TargetMode="External"/><Relationship Id="rId4" Type="http://schemas.openxmlformats.org/officeDocument/2006/relationships/hyperlink" Target="https://www.youtube.com/watch?v=CilfBWvCSX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C1nC0NHnbo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u77Vtja30c" TargetMode="External"/><Relationship Id="rId4" Type="http://schemas.openxmlformats.org/officeDocument/2006/relationships/hyperlink" Target="https://www.youtube.com/watch?v=hwNwG1V2KF8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2CQlJe4rwc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O5sB56rfzA" TargetMode="External"/><Relationship Id="rId4" Type="http://schemas.openxmlformats.org/officeDocument/2006/relationships/hyperlink" Target="https://www.youtube.com/watch?v=R23xW7xpm-Y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TSQm3aJbP8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FK_QkS6uZeE" TargetMode="External"/><Relationship Id="rId4" Type="http://schemas.openxmlformats.org/officeDocument/2006/relationships/hyperlink" Target="https://www.youtube.com/watch?v=lGfwxpuY2jY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BhYlmIbbfw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-G272M77N0" TargetMode="External"/><Relationship Id="rId4" Type="http://schemas.openxmlformats.org/officeDocument/2006/relationships/hyperlink" Target="https://www.youtube.com/watch?v=ZQQGi4gN6gI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t9VY4XIDDI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2kDF3AG3Gp4" TargetMode="External"/><Relationship Id="rId5" Type="http://schemas.openxmlformats.org/officeDocument/2006/relationships/hyperlink" Target="http://youtu.be/TWkqNcgcGbw?t=28s" TargetMode="External"/><Relationship Id="rId4" Type="http://schemas.openxmlformats.org/officeDocument/2006/relationships/hyperlink" Target="https://www.youtube.com/watch?v=AKIGs59nRc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3E29D047-0BA3-4A72-80DB-AA3A6B04A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B60F35DF-F6FD-4C6E-BC59-5FEF3666F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3075" name="Picture 3" descr="ThePlanetsORIGINAL.001.jpg">
            <a:extLst>
              <a:ext uri="{FF2B5EF4-FFF2-40B4-BE49-F238E27FC236}">
                <a16:creationId xmlns:a16="http://schemas.microsoft.com/office/drawing/2014/main" id="{8805AF7B-4B38-4803-BA41-48A828606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23F17BBC-034B-4DDC-9359-D98D09208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8D80426-5EFE-4801-9E75-A4C7C7BE1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29699" name="Picture 3" descr="ThePlanetsORIGINAL.026.jpg">
            <a:extLst>
              <a:ext uri="{FF2B5EF4-FFF2-40B4-BE49-F238E27FC236}">
                <a16:creationId xmlns:a16="http://schemas.microsoft.com/office/drawing/2014/main" id="{149A3D19-21E2-41BA-AD7E-C0B472414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788DB61F-7D69-4AD8-84E8-B037839E2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DA086666-E971-4900-9A55-8E893441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30723" name="Picture 3" descr="ThePlanetsORIGINAL.028.jpg">
            <a:extLst>
              <a:ext uri="{FF2B5EF4-FFF2-40B4-BE49-F238E27FC236}">
                <a16:creationId xmlns:a16="http://schemas.microsoft.com/office/drawing/2014/main" id="{F90F23E6-B2CC-4B7B-9821-F05E00D7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230D24B8-FAFB-434F-B575-7ADA6D53D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55759DC3-294C-4B36-B3D9-AAC8B9C93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31747" name="Picture 3" descr="ThePlanetsORIGINAL.028.jpg">
            <a:extLst>
              <a:ext uri="{FF2B5EF4-FFF2-40B4-BE49-F238E27FC236}">
                <a16:creationId xmlns:a16="http://schemas.microsoft.com/office/drawing/2014/main" id="{65DB69E2-7064-422C-8A88-D1B94CD1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4D76304B-BA1E-46B3-9FE9-425D10B7D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803C6D84-DD92-4B6A-A805-9E671005A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32771" name="Picture 3" descr="ThePlanetsORIGINAL.029.jpg">
            <a:extLst>
              <a:ext uri="{FF2B5EF4-FFF2-40B4-BE49-F238E27FC236}">
                <a16:creationId xmlns:a16="http://schemas.microsoft.com/office/drawing/2014/main" id="{D553B82D-FAEA-488B-AD15-B85DE86BE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772" name="AutoShape 4">
            <a:hlinkClick r:id="rId3"/>
            <a:extLst>
              <a:ext uri="{FF2B5EF4-FFF2-40B4-BE49-F238E27FC236}">
                <a16:creationId xmlns:a16="http://schemas.microsoft.com/office/drawing/2014/main" id="{CA7B0AAD-FD1C-409F-9831-FB865D5E0AB2}"/>
              </a:ext>
            </a:extLst>
          </p:cNvPr>
          <p:cNvSpPr>
            <a:spLocks/>
          </p:cNvSpPr>
          <p:nvPr/>
        </p:nvSpPr>
        <p:spPr bwMode="auto">
          <a:xfrm>
            <a:off x="2992438" y="2847975"/>
            <a:ext cx="6884987" cy="1741488"/>
          </a:xfrm>
          <a:custGeom>
            <a:avLst/>
            <a:gdLst>
              <a:gd name="T0" fmla="*/ 3442494 w 21600"/>
              <a:gd name="T1" fmla="*/ 870744 h 21600"/>
              <a:gd name="T2" fmla="*/ 3442494 w 21600"/>
              <a:gd name="T3" fmla="*/ 870744 h 21600"/>
              <a:gd name="T4" fmla="*/ 3442494 w 21600"/>
              <a:gd name="T5" fmla="*/ 870744 h 21600"/>
              <a:gd name="T6" fmla="*/ 3442494 w 21600"/>
              <a:gd name="T7" fmla="*/ 8707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2773" name="AutoShape 5">
            <a:hlinkClick r:id="rId4"/>
            <a:extLst>
              <a:ext uri="{FF2B5EF4-FFF2-40B4-BE49-F238E27FC236}">
                <a16:creationId xmlns:a16="http://schemas.microsoft.com/office/drawing/2014/main" id="{230F2BFA-BB71-4EF4-9CCD-473A4C4D734B}"/>
              </a:ext>
            </a:extLst>
          </p:cNvPr>
          <p:cNvSpPr>
            <a:spLocks/>
          </p:cNvSpPr>
          <p:nvPr/>
        </p:nvSpPr>
        <p:spPr bwMode="auto">
          <a:xfrm>
            <a:off x="2992438" y="4664075"/>
            <a:ext cx="6884987" cy="1741488"/>
          </a:xfrm>
          <a:custGeom>
            <a:avLst/>
            <a:gdLst>
              <a:gd name="T0" fmla="*/ 3442494 w 21600"/>
              <a:gd name="T1" fmla="*/ 870744 h 21600"/>
              <a:gd name="T2" fmla="*/ 3442494 w 21600"/>
              <a:gd name="T3" fmla="*/ 870744 h 21600"/>
              <a:gd name="T4" fmla="*/ 3442494 w 21600"/>
              <a:gd name="T5" fmla="*/ 870744 h 21600"/>
              <a:gd name="T6" fmla="*/ 3442494 w 21600"/>
              <a:gd name="T7" fmla="*/ 8707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2774" name="AutoShape 6">
            <a:hlinkClick r:id="rId5"/>
            <a:extLst>
              <a:ext uri="{FF2B5EF4-FFF2-40B4-BE49-F238E27FC236}">
                <a16:creationId xmlns:a16="http://schemas.microsoft.com/office/drawing/2014/main" id="{690A9930-297A-400A-895E-7541C9D8F493}"/>
              </a:ext>
            </a:extLst>
          </p:cNvPr>
          <p:cNvSpPr>
            <a:spLocks/>
          </p:cNvSpPr>
          <p:nvPr/>
        </p:nvSpPr>
        <p:spPr bwMode="auto">
          <a:xfrm>
            <a:off x="2992438" y="6619875"/>
            <a:ext cx="6884987" cy="1741488"/>
          </a:xfrm>
          <a:custGeom>
            <a:avLst/>
            <a:gdLst>
              <a:gd name="T0" fmla="*/ 3442494 w 21600"/>
              <a:gd name="T1" fmla="*/ 870744 h 21600"/>
              <a:gd name="T2" fmla="*/ 3442494 w 21600"/>
              <a:gd name="T3" fmla="*/ 870744 h 21600"/>
              <a:gd name="T4" fmla="*/ 3442494 w 21600"/>
              <a:gd name="T5" fmla="*/ 870744 h 21600"/>
              <a:gd name="T6" fmla="*/ 3442494 w 21600"/>
              <a:gd name="T7" fmla="*/ 8707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6FB65822-1BBB-48B8-A065-EBA4F7792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F5319E3D-D9B8-44DA-8214-A54CC55DA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33795" name="Picture 3" descr="ThePlanetsORIGINAL.031.jpg">
            <a:extLst>
              <a:ext uri="{FF2B5EF4-FFF2-40B4-BE49-F238E27FC236}">
                <a16:creationId xmlns:a16="http://schemas.microsoft.com/office/drawing/2014/main" id="{A216D8F9-3C75-452E-AA32-C2A88DB29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EB152797-F1E1-4DF8-9E23-E3AB100F5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125CCCD4-7D3D-4A85-851B-584D2ACE0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34819" name="Picture 3" descr="ThePlanetsORIGINAL.032.jpg">
            <a:extLst>
              <a:ext uri="{FF2B5EF4-FFF2-40B4-BE49-F238E27FC236}">
                <a16:creationId xmlns:a16="http://schemas.microsoft.com/office/drawing/2014/main" id="{72C57EA9-3E9B-4D33-91E1-E6C73383D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D527A142-F989-44BE-AC61-291C34CE5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217E7DCD-74F0-4222-9F6C-62C1B50F2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35843" name="Picture 3" descr="ThePlanetsORIGINAL.032.jpg">
            <a:extLst>
              <a:ext uri="{FF2B5EF4-FFF2-40B4-BE49-F238E27FC236}">
                <a16:creationId xmlns:a16="http://schemas.microsoft.com/office/drawing/2014/main" id="{0F824D93-75E2-4256-BEF2-1CC07A65D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844" name="AutoShape 4">
            <a:hlinkClick r:id="rId3"/>
            <a:extLst>
              <a:ext uri="{FF2B5EF4-FFF2-40B4-BE49-F238E27FC236}">
                <a16:creationId xmlns:a16="http://schemas.microsoft.com/office/drawing/2014/main" id="{0AE97C2A-DF44-4E19-90EB-967C4A52C8D2}"/>
              </a:ext>
            </a:extLst>
          </p:cNvPr>
          <p:cNvSpPr>
            <a:spLocks/>
          </p:cNvSpPr>
          <p:nvPr/>
        </p:nvSpPr>
        <p:spPr bwMode="auto">
          <a:xfrm>
            <a:off x="2992438" y="2847975"/>
            <a:ext cx="6884987" cy="1741488"/>
          </a:xfrm>
          <a:custGeom>
            <a:avLst/>
            <a:gdLst>
              <a:gd name="T0" fmla="*/ 3442494 w 21600"/>
              <a:gd name="T1" fmla="*/ 870744 h 21600"/>
              <a:gd name="T2" fmla="*/ 3442494 w 21600"/>
              <a:gd name="T3" fmla="*/ 870744 h 21600"/>
              <a:gd name="T4" fmla="*/ 3442494 w 21600"/>
              <a:gd name="T5" fmla="*/ 870744 h 21600"/>
              <a:gd name="T6" fmla="*/ 3442494 w 21600"/>
              <a:gd name="T7" fmla="*/ 8707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5845" name="AutoShape 5">
            <a:hlinkClick r:id="rId4"/>
            <a:extLst>
              <a:ext uri="{FF2B5EF4-FFF2-40B4-BE49-F238E27FC236}">
                <a16:creationId xmlns:a16="http://schemas.microsoft.com/office/drawing/2014/main" id="{3CC243D2-DBF8-4869-A3C7-02236B227642}"/>
              </a:ext>
            </a:extLst>
          </p:cNvPr>
          <p:cNvSpPr>
            <a:spLocks/>
          </p:cNvSpPr>
          <p:nvPr/>
        </p:nvSpPr>
        <p:spPr bwMode="auto">
          <a:xfrm>
            <a:off x="2992438" y="4664075"/>
            <a:ext cx="6884987" cy="1741488"/>
          </a:xfrm>
          <a:custGeom>
            <a:avLst/>
            <a:gdLst>
              <a:gd name="T0" fmla="*/ 3442494 w 21600"/>
              <a:gd name="T1" fmla="*/ 870744 h 21600"/>
              <a:gd name="T2" fmla="*/ 3442494 w 21600"/>
              <a:gd name="T3" fmla="*/ 870744 h 21600"/>
              <a:gd name="T4" fmla="*/ 3442494 w 21600"/>
              <a:gd name="T5" fmla="*/ 870744 h 21600"/>
              <a:gd name="T6" fmla="*/ 3442494 w 21600"/>
              <a:gd name="T7" fmla="*/ 8707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5846" name="AutoShape 6">
            <a:hlinkClick r:id="rId5"/>
            <a:extLst>
              <a:ext uri="{FF2B5EF4-FFF2-40B4-BE49-F238E27FC236}">
                <a16:creationId xmlns:a16="http://schemas.microsoft.com/office/drawing/2014/main" id="{14FECFDF-6D6D-4278-AAD3-E97AED9A3E40}"/>
              </a:ext>
            </a:extLst>
          </p:cNvPr>
          <p:cNvSpPr>
            <a:spLocks/>
          </p:cNvSpPr>
          <p:nvPr/>
        </p:nvSpPr>
        <p:spPr bwMode="auto">
          <a:xfrm>
            <a:off x="2992438" y="6619875"/>
            <a:ext cx="6884987" cy="1741488"/>
          </a:xfrm>
          <a:custGeom>
            <a:avLst/>
            <a:gdLst>
              <a:gd name="T0" fmla="*/ 3442494 w 21600"/>
              <a:gd name="T1" fmla="*/ 870744 h 21600"/>
              <a:gd name="T2" fmla="*/ 3442494 w 21600"/>
              <a:gd name="T3" fmla="*/ 870744 h 21600"/>
              <a:gd name="T4" fmla="*/ 3442494 w 21600"/>
              <a:gd name="T5" fmla="*/ 870744 h 21600"/>
              <a:gd name="T6" fmla="*/ 3442494 w 21600"/>
              <a:gd name="T7" fmla="*/ 8707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AE0A0042-CCAF-4665-B99C-94EAB9330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A99C15F0-869F-4806-BF93-5E68E896D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36867" name="Picture 3" descr="ThePlanetsORIGINAL.034.jpg">
            <a:extLst>
              <a:ext uri="{FF2B5EF4-FFF2-40B4-BE49-F238E27FC236}">
                <a16:creationId xmlns:a16="http://schemas.microsoft.com/office/drawing/2014/main" id="{EE4B7A5D-D327-4F22-AB5C-C792C8A8F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F50F611A-7FA0-4FDE-ADD2-EAC6C4BBD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CB8090C0-95E8-49EC-8A39-D1BCC43C1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37891" name="Picture 3" descr="ThePlanetsORIGINAL.034.jpg">
            <a:extLst>
              <a:ext uri="{FF2B5EF4-FFF2-40B4-BE49-F238E27FC236}">
                <a16:creationId xmlns:a16="http://schemas.microsoft.com/office/drawing/2014/main" id="{277F8025-3935-4D0B-8B78-64F21B2A2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CCF500C3-8F15-408C-BF21-03785004D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C722219-BDEE-4062-8533-C32700AF0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38915" name="Picture 3" descr="ThePlanetsORIGINAL.035.jpg">
            <a:extLst>
              <a:ext uri="{FF2B5EF4-FFF2-40B4-BE49-F238E27FC236}">
                <a16:creationId xmlns:a16="http://schemas.microsoft.com/office/drawing/2014/main" id="{0B3414FA-65C3-477A-9FDD-EA60AB4E0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8916" name="AutoShape 4">
            <a:hlinkClick r:id="rId3"/>
            <a:extLst>
              <a:ext uri="{FF2B5EF4-FFF2-40B4-BE49-F238E27FC236}">
                <a16:creationId xmlns:a16="http://schemas.microsoft.com/office/drawing/2014/main" id="{39A2CAD6-BF3B-4A70-89F6-D70B024A67A4}"/>
              </a:ext>
            </a:extLst>
          </p:cNvPr>
          <p:cNvSpPr>
            <a:spLocks/>
          </p:cNvSpPr>
          <p:nvPr/>
        </p:nvSpPr>
        <p:spPr bwMode="auto">
          <a:xfrm>
            <a:off x="2992438" y="2847975"/>
            <a:ext cx="6884987" cy="1741488"/>
          </a:xfrm>
          <a:custGeom>
            <a:avLst/>
            <a:gdLst>
              <a:gd name="T0" fmla="*/ 3442494 w 21600"/>
              <a:gd name="T1" fmla="*/ 870744 h 21600"/>
              <a:gd name="T2" fmla="*/ 3442494 w 21600"/>
              <a:gd name="T3" fmla="*/ 870744 h 21600"/>
              <a:gd name="T4" fmla="*/ 3442494 w 21600"/>
              <a:gd name="T5" fmla="*/ 870744 h 21600"/>
              <a:gd name="T6" fmla="*/ 3442494 w 21600"/>
              <a:gd name="T7" fmla="*/ 8707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8917" name="AutoShape 5">
            <a:hlinkClick r:id="rId4"/>
            <a:extLst>
              <a:ext uri="{FF2B5EF4-FFF2-40B4-BE49-F238E27FC236}">
                <a16:creationId xmlns:a16="http://schemas.microsoft.com/office/drawing/2014/main" id="{5BE3BCBA-D93C-4D4E-AE6C-FEB26C3658FB}"/>
              </a:ext>
            </a:extLst>
          </p:cNvPr>
          <p:cNvSpPr>
            <a:spLocks/>
          </p:cNvSpPr>
          <p:nvPr/>
        </p:nvSpPr>
        <p:spPr bwMode="auto">
          <a:xfrm>
            <a:off x="2992438" y="4664075"/>
            <a:ext cx="6884987" cy="1741488"/>
          </a:xfrm>
          <a:custGeom>
            <a:avLst/>
            <a:gdLst>
              <a:gd name="T0" fmla="*/ 3442494 w 21600"/>
              <a:gd name="T1" fmla="*/ 870744 h 21600"/>
              <a:gd name="T2" fmla="*/ 3442494 w 21600"/>
              <a:gd name="T3" fmla="*/ 870744 h 21600"/>
              <a:gd name="T4" fmla="*/ 3442494 w 21600"/>
              <a:gd name="T5" fmla="*/ 870744 h 21600"/>
              <a:gd name="T6" fmla="*/ 3442494 w 21600"/>
              <a:gd name="T7" fmla="*/ 8707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8918" name="AutoShape 6">
            <a:hlinkClick r:id="rId5"/>
            <a:extLst>
              <a:ext uri="{FF2B5EF4-FFF2-40B4-BE49-F238E27FC236}">
                <a16:creationId xmlns:a16="http://schemas.microsoft.com/office/drawing/2014/main" id="{87F5E9EA-5452-4EB6-B9F0-CA239631D0D6}"/>
              </a:ext>
            </a:extLst>
          </p:cNvPr>
          <p:cNvSpPr>
            <a:spLocks/>
          </p:cNvSpPr>
          <p:nvPr/>
        </p:nvSpPr>
        <p:spPr bwMode="auto">
          <a:xfrm>
            <a:off x="2992438" y="6619875"/>
            <a:ext cx="6884987" cy="1741488"/>
          </a:xfrm>
          <a:custGeom>
            <a:avLst/>
            <a:gdLst>
              <a:gd name="T0" fmla="*/ 3442494 w 21600"/>
              <a:gd name="T1" fmla="*/ 870744 h 21600"/>
              <a:gd name="T2" fmla="*/ 3442494 w 21600"/>
              <a:gd name="T3" fmla="*/ 870744 h 21600"/>
              <a:gd name="T4" fmla="*/ 3442494 w 21600"/>
              <a:gd name="T5" fmla="*/ 870744 h 21600"/>
              <a:gd name="T6" fmla="*/ 3442494 w 21600"/>
              <a:gd name="T7" fmla="*/ 8707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8F197494-5030-4E21-9A38-158066685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AFD2776C-03E1-46F6-9770-577B67C27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4099" name="Picture 3" descr="ThePlanetsORIGINAL.002.jpg">
            <a:extLst>
              <a:ext uri="{FF2B5EF4-FFF2-40B4-BE49-F238E27FC236}">
                <a16:creationId xmlns:a16="http://schemas.microsoft.com/office/drawing/2014/main" id="{66D9754C-56DC-4761-937D-D1F6E7A88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25CEC0ED-C19D-48DB-AB8B-EA086458B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7043A98A-14FC-4140-A912-9022429BE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39939" name="Picture 3" descr="ThePlanetsORIGINAL.037.jpg">
            <a:extLst>
              <a:ext uri="{FF2B5EF4-FFF2-40B4-BE49-F238E27FC236}">
                <a16:creationId xmlns:a16="http://schemas.microsoft.com/office/drawing/2014/main" id="{0A11DA49-6A3A-46DD-9AEC-9D8BA11F9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03093AC6-0631-41C5-AA27-B42CB9DBC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95F755CD-062B-49CF-9968-403F677F5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40963" name="Picture 3" descr="ThePlanetsORIGINAL.037.jpg">
            <a:extLst>
              <a:ext uri="{FF2B5EF4-FFF2-40B4-BE49-F238E27FC236}">
                <a16:creationId xmlns:a16="http://schemas.microsoft.com/office/drawing/2014/main" id="{DCC37BF9-DC4E-4CC4-A7DA-BB9FF5B05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2014E020-F34F-4A6A-A160-2748B9FE1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8A646FDB-BF4C-47B1-922B-3F67A1862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41987" name="Picture 3" descr="ThePlanetsORIGINAL.038.jpg">
            <a:extLst>
              <a:ext uri="{FF2B5EF4-FFF2-40B4-BE49-F238E27FC236}">
                <a16:creationId xmlns:a16="http://schemas.microsoft.com/office/drawing/2014/main" id="{57AAB753-E19B-42EE-B960-F7CE304A0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988" name="AutoShape 4">
            <a:hlinkClick r:id="rId3"/>
            <a:extLst>
              <a:ext uri="{FF2B5EF4-FFF2-40B4-BE49-F238E27FC236}">
                <a16:creationId xmlns:a16="http://schemas.microsoft.com/office/drawing/2014/main" id="{2675F2BF-8275-4E16-8F3A-D72B86373905}"/>
              </a:ext>
            </a:extLst>
          </p:cNvPr>
          <p:cNvSpPr>
            <a:spLocks/>
          </p:cNvSpPr>
          <p:nvPr/>
        </p:nvSpPr>
        <p:spPr bwMode="auto">
          <a:xfrm>
            <a:off x="2992438" y="2847975"/>
            <a:ext cx="6884987" cy="1741488"/>
          </a:xfrm>
          <a:custGeom>
            <a:avLst/>
            <a:gdLst>
              <a:gd name="T0" fmla="*/ 3442494 w 21600"/>
              <a:gd name="T1" fmla="*/ 870744 h 21600"/>
              <a:gd name="T2" fmla="*/ 3442494 w 21600"/>
              <a:gd name="T3" fmla="*/ 870744 h 21600"/>
              <a:gd name="T4" fmla="*/ 3442494 w 21600"/>
              <a:gd name="T5" fmla="*/ 870744 h 21600"/>
              <a:gd name="T6" fmla="*/ 3442494 w 21600"/>
              <a:gd name="T7" fmla="*/ 8707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1989" name="AutoShape 5">
            <a:hlinkClick r:id="rId4"/>
            <a:extLst>
              <a:ext uri="{FF2B5EF4-FFF2-40B4-BE49-F238E27FC236}">
                <a16:creationId xmlns:a16="http://schemas.microsoft.com/office/drawing/2014/main" id="{D9EA1D6C-4D17-44EE-AB08-55C7488FA488}"/>
              </a:ext>
            </a:extLst>
          </p:cNvPr>
          <p:cNvSpPr>
            <a:spLocks/>
          </p:cNvSpPr>
          <p:nvPr/>
        </p:nvSpPr>
        <p:spPr bwMode="auto">
          <a:xfrm>
            <a:off x="2992438" y="4664075"/>
            <a:ext cx="6884987" cy="1741488"/>
          </a:xfrm>
          <a:custGeom>
            <a:avLst/>
            <a:gdLst>
              <a:gd name="T0" fmla="*/ 3442494 w 21600"/>
              <a:gd name="T1" fmla="*/ 870744 h 21600"/>
              <a:gd name="T2" fmla="*/ 3442494 w 21600"/>
              <a:gd name="T3" fmla="*/ 870744 h 21600"/>
              <a:gd name="T4" fmla="*/ 3442494 w 21600"/>
              <a:gd name="T5" fmla="*/ 870744 h 21600"/>
              <a:gd name="T6" fmla="*/ 3442494 w 21600"/>
              <a:gd name="T7" fmla="*/ 8707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1990" name="AutoShape 6">
            <a:hlinkClick r:id="rId5"/>
            <a:extLst>
              <a:ext uri="{FF2B5EF4-FFF2-40B4-BE49-F238E27FC236}">
                <a16:creationId xmlns:a16="http://schemas.microsoft.com/office/drawing/2014/main" id="{6F2F5A0A-FA04-403D-824D-6C44EAA3D03F}"/>
              </a:ext>
            </a:extLst>
          </p:cNvPr>
          <p:cNvSpPr>
            <a:spLocks/>
          </p:cNvSpPr>
          <p:nvPr/>
        </p:nvSpPr>
        <p:spPr bwMode="auto">
          <a:xfrm>
            <a:off x="2992438" y="6619875"/>
            <a:ext cx="6884987" cy="1741488"/>
          </a:xfrm>
          <a:custGeom>
            <a:avLst/>
            <a:gdLst>
              <a:gd name="T0" fmla="*/ 3442494 w 21600"/>
              <a:gd name="T1" fmla="*/ 870744 h 21600"/>
              <a:gd name="T2" fmla="*/ 3442494 w 21600"/>
              <a:gd name="T3" fmla="*/ 870744 h 21600"/>
              <a:gd name="T4" fmla="*/ 3442494 w 21600"/>
              <a:gd name="T5" fmla="*/ 870744 h 21600"/>
              <a:gd name="T6" fmla="*/ 3442494 w 21600"/>
              <a:gd name="T7" fmla="*/ 8707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564FE67E-EE51-4EE2-9B9E-E8B07CEC9C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6CB75B83-95F1-4AB6-9D18-0EF9A8B89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43011" name="Picture 3" descr="ThePlanetsORIGINAL.040.jpg">
            <a:extLst>
              <a:ext uri="{FF2B5EF4-FFF2-40B4-BE49-F238E27FC236}">
                <a16:creationId xmlns:a16="http://schemas.microsoft.com/office/drawing/2014/main" id="{43E92B63-A7F4-4F44-B6A2-E082651F0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F1FC4874-9154-409B-83C0-10915BACE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9F505904-0E7C-44C3-AAA5-63E74B2F65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44035" name="Picture 3" descr="ThePlanetsORIGINAL.040.jpg">
            <a:extLst>
              <a:ext uri="{FF2B5EF4-FFF2-40B4-BE49-F238E27FC236}">
                <a16:creationId xmlns:a16="http://schemas.microsoft.com/office/drawing/2014/main" id="{5D80108F-6ABD-4FD7-BF05-E08C052D7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C7723A82-02E8-4582-9427-6D7EF05B0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B0ABED44-F97D-4007-92B4-CAD305938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45059" name="Picture 3" descr="ThePlanetsORIGINAL.041.jpg">
            <a:extLst>
              <a:ext uri="{FF2B5EF4-FFF2-40B4-BE49-F238E27FC236}">
                <a16:creationId xmlns:a16="http://schemas.microsoft.com/office/drawing/2014/main" id="{B4C864B8-1083-45B2-AAE5-E5A8CA30C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60" name="AutoShape 4">
            <a:hlinkClick r:id="rId3"/>
            <a:extLst>
              <a:ext uri="{FF2B5EF4-FFF2-40B4-BE49-F238E27FC236}">
                <a16:creationId xmlns:a16="http://schemas.microsoft.com/office/drawing/2014/main" id="{4C0721B5-722D-486D-B0A0-CCE1215741F6}"/>
              </a:ext>
            </a:extLst>
          </p:cNvPr>
          <p:cNvSpPr>
            <a:spLocks/>
          </p:cNvSpPr>
          <p:nvPr/>
        </p:nvSpPr>
        <p:spPr bwMode="auto">
          <a:xfrm>
            <a:off x="2992438" y="2847975"/>
            <a:ext cx="6884987" cy="1741488"/>
          </a:xfrm>
          <a:custGeom>
            <a:avLst/>
            <a:gdLst>
              <a:gd name="T0" fmla="*/ 3442494 w 21600"/>
              <a:gd name="T1" fmla="*/ 870744 h 21600"/>
              <a:gd name="T2" fmla="*/ 3442494 w 21600"/>
              <a:gd name="T3" fmla="*/ 870744 h 21600"/>
              <a:gd name="T4" fmla="*/ 3442494 w 21600"/>
              <a:gd name="T5" fmla="*/ 870744 h 21600"/>
              <a:gd name="T6" fmla="*/ 3442494 w 21600"/>
              <a:gd name="T7" fmla="*/ 8707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5061" name="AutoShape 5">
            <a:hlinkClick r:id="rId4"/>
            <a:extLst>
              <a:ext uri="{FF2B5EF4-FFF2-40B4-BE49-F238E27FC236}">
                <a16:creationId xmlns:a16="http://schemas.microsoft.com/office/drawing/2014/main" id="{4E973628-DD71-4361-AC58-B5988B599B18}"/>
              </a:ext>
            </a:extLst>
          </p:cNvPr>
          <p:cNvSpPr>
            <a:spLocks/>
          </p:cNvSpPr>
          <p:nvPr/>
        </p:nvSpPr>
        <p:spPr bwMode="auto">
          <a:xfrm>
            <a:off x="2992438" y="4664075"/>
            <a:ext cx="6884987" cy="1741488"/>
          </a:xfrm>
          <a:custGeom>
            <a:avLst/>
            <a:gdLst>
              <a:gd name="T0" fmla="*/ 3442494 w 21600"/>
              <a:gd name="T1" fmla="*/ 870744 h 21600"/>
              <a:gd name="T2" fmla="*/ 3442494 w 21600"/>
              <a:gd name="T3" fmla="*/ 870744 h 21600"/>
              <a:gd name="T4" fmla="*/ 3442494 w 21600"/>
              <a:gd name="T5" fmla="*/ 870744 h 21600"/>
              <a:gd name="T6" fmla="*/ 3442494 w 21600"/>
              <a:gd name="T7" fmla="*/ 8707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5062" name="AutoShape 6">
            <a:hlinkClick r:id="rId5"/>
            <a:extLst>
              <a:ext uri="{FF2B5EF4-FFF2-40B4-BE49-F238E27FC236}">
                <a16:creationId xmlns:a16="http://schemas.microsoft.com/office/drawing/2014/main" id="{FA9203AD-D6FA-4D11-B9F8-C2F1FA2C76CC}"/>
              </a:ext>
            </a:extLst>
          </p:cNvPr>
          <p:cNvSpPr>
            <a:spLocks/>
          </p:cNvSpPr>
          <p:nvPr/>
        </p:nvSpPr>
        <p:spPr bwMode="auto">
          <a:xfrm>
            <a:off x="2992438" y="6619875"/>
            <a:ext cx="6884987" cy="1741488"/>
          </a:xfrm>
          <a:custGeom>
            <a:avLst/>
            <a:gdLst>
              <a:gd name="T0" fmla="*/ 3442494 w 21600"/>
              <a:gd name="T1" fmla="*/ 870744 h 21600"/>
              <a:gd name="T2" fmla="*/ 3442494 w 21600"/>
              <a:gd name="T3" fmla="*/ 870744 h 21600"/>
              <a:gd name="T4" fmla="*/ 3442494 w 21600"/>
              <a:gd name="T5" fmla="*/ 870744 h 21600"/>
              <a:gd name="T6" fmla="*/ 3442494 w 21600"/>
              <a:gd name="T7" fmla="*/ 8707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700924CB-49E0-4740-BFA2-ED7593F77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200951E8-3CE1-4DCA-87D5-AA5CFDF8B6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46083" name="Picture 3" descr="ThePlanetsORIGINAL.043.jpg">
            <a:extLst>
              <a:ext uri="{FF2B5EF4-FFF2-40B4-BE49-F238E27FC236}">
                <a16:creationId xmlns:a16="http://schemas.microsoft.com/office/drawing/2014/main" id="{B3DB0221-BAB8-4D70-B4B5-B8F8684FF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434ABAB5-1274-4F29-A93F-FC98F0356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68F72793-5FA0-4C10-A44E-53F1B417A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47107" name="Picture 3" descr="ThePlanetsORIGINAL.044.jpg">
            <a:extLst>
              <a:ext uri="{FF2B5EF4-FFF2-40B4-BE49-F238E27FC236}">
                <a16:creationId xmlns:a16="http://schemas.microsoft.com/office/drawing/2014/main" id="{860E0707-8632-4C0F-B1ED-A6CC49BA4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>
            <a:extLst>
              <a:ext uri="{FF2B5EF4-FFF2-40B4-BE49-F238E27FC236}">
                <a16:creationId xmlns:a16="http://schemas.microsoft.com/office/drawing/2014/main" id="{84FECC7D-0E93-422D-9567-2862E7BF17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55331C83-498D-4645-9E52-64BC62DD6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48131" name="Picture 3" descr="ThePlanetsORIGINAL.044.jpg">
            <a:extLst>
              <a:ext uri="{FF2B5EF4-FFF2-40B4-BE49-F238E27FC236}">
                <a16:creationId xmlns:a16="http://schemas.microsoft.com/office/drawing/2014/main" id="{81D94FBD-EDD8-43E7-BF14-D9E3D2ACD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8132" name="AutoShape 4">
            <a:hlinkClick r:id="rId3"/>
            <a:extLst>
              <a:ext uri="{FF2B5EF4-FFF2-40B4-BE49-F238E27FC236}">
                <a16:creationId xmlns:a16="http://schemas.microsoft.com/office/drawing/2014/main" id="{3461DE56-66A2-4E9A-B3DF-A530A31DE273}"/>
              </a:ext>
            </a:extLst>
          </p:cNvPr>
          <p:cNvSpPr>
            <a:spLocks/>
          </p:cNvSpPr>
          <p:nvPr/>
        </p:nvSpPr>
        <p:spPr bwMode="auto">
          <a:xfrm>
            <a:off x="2992438" y="2847975"/>
            <a:ext cx="6884987" cy="1741488"/>
          </a:xfrm>
          <a:custGeom>
            <a:avLst/>
            <a:gdLst>
              <a:gd name="T0" fmla="*/ 3442494 w 21600"/>
              <a:gd name="T1" fmla="*/ 870744 h 21600"/>
              <a:gd name="T2" fmla="*/ 3442494 w 21600"/>
              <a:gd name="T3" fmla="*/ 870744 h 21600"/>
              <a:gd name="T4" fmla="*/ 3442494 w 21600"/>
              <a:gd name="T5" fmla="*/ 870744 h 21600"/>
              <a:gd name="T6" fmla="*/ 3442494 w 21600"/>
              <a:gd name="T7" fmla="*/ 8707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8133" name="AutoShape 5">
            <a:hlinkClick r:id="rId4"/>
            <a:extLst>
              <a:ext uri="{FF2B5EF4-FFF2-40B4-BE49-F238E27FC236}">
                <a16:creationId xmlns:a16="http://schemas.microsoft.com/office/drawing/2014/main" id="{A747FE03-D026-42C3-ACA0-82A779D44556}"/>
              </a:ext>
            </a:extLst>
          </p:cNvPr>
          <p:cNvSpPr>
            <a:spLocks/>
          </p:cNvSpPr>
          <p:nvPr/>
        </p:nvSpPr>
        <p:spPr bwMode="auto">
          <a:xfrm>
            <a:off x="2992438" y="4664075"/>
            <a:ext cx="6884987" cy="1741488"/>
          </a:xfrm>
          <a:custGeom>
            <a:avLst/>
            <a:gdLst>
              <a:gd name="T0" fmla="*/ 3442494 w 21600"/>
              <a:gd name="T1" fmla="*/ 870744 h 21600"/>
              <a:gd name="T2" fmla="*/ 3442494 w 21600"/>
              <a:gd name="T3" fmla="*/ 870744 h 21600"/>
              <a:gd name="T4" fmla="*/ 3442494 w 21600"/>
              <a:gd name="T5" fmla="*/ 870744 h 21600"/>
              <a:gd name="T6" fmla="*/ 3442494 w 21600"/>
              <a:gd name="T7" fmla="*/ 8707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8134" name="AutoShape 6">
            <a:hlinkClick r:id="rId5"/>
            <a:extLst>
              <a:ext uri="{FF2B5EF4-FFF2-40B4-BE49-F238E27FC236}">
                <a16:creationId xmlns:a16="http://schemas.microsoft.com/office/drawing/2014/main" id="{EDE6305E-E166-4476-94A8-C2E5854DF727}"/>
              </a:ext>
            </a:extLst>
          </p:cNvPr>
          <p:cNvSpPr>
            <a:spLocks/>
          </p:cNvSpPr>
          <p:nvPr/>
        </p:nvSpPr>
        <p:spPr bwMode="auto">
          <a:xfrm>
            <a:off x="2992438" y="6619875"/>
            <a:ext cx="6884987" cy="1741488"/>
          </a:xfrm>
          <a:custGeom>
            <a:avLst/>
            <a:gdLst>
              <a:gd name="T0" fmla="*/ 3442494 w 21600"/>
              <a:gd name="T1" fmla="*/ 870744 h 21600"/>
              <a:gd name="T2" fmla="*/ 3442494 w 21600"/>
              <a:gd name="T3" fmla="*/ 870744 h 21600"/>
              <a:gd name="T4" fmla="*/ 3442494 w 21600"/>
              <a:gd name="T5" fmla="*/ 870744 h 21600"/>
              <a:gd name="T6" fmla="*/ 3442494 w 21600"/>
              <a:gd name="T7" fmla="*/ 8707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>
            <a:extLst>
              <a:ext uri="{FF2B5EF4-FFF2-40B4-BE49-F238E27FC236}">
                <a16:creationId xmlns:a16="http://schemas.microsoft.com/office/drawing/2014/main" id="{0954C394-0289-44EA-9B47-58D3296EF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D09DFE24-3B4E-4CEB-8B61-FE60FFFDB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49155" name="Picture 3" descr="ThePlanetsORIGINAL.046.jpg">
            <a:extLst>
              <a:ext uri="{FF2B5EF4-FFF2-40B4-BE49-F238E27FC236}">
                <a16:creationId xmlns:a16="http://schemas.microsoft.com/office/drawing/2014/main" id="{14C8FF1A-7082-4C79-94FF-D969E14ED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285EE915-F00E-4CC3-AD18-59AE0C6BB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FEEB43A-7CD5-40D4-83A3-AA0B46B3BC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19459" name="Picture 3" descr="ThePlanetsORIGINAL.017.jpg">
            <a:extLst>
              <a:ext uri="{FF2B5EF4-FFF2-40B4-BE49-F238E27FC236}">
                <a16:creationId xmlns:a16="http://schemas.microsoft.com/office/drawing/2014/main" id="{67BF95EC-E5EB-4C78-A119-B320F1910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6D90F073-0EDD-4193-A3BF-58D77FB85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C8D0655E-2245-4D3F-B5F2-E5A58EE15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50179" name="Picture 3" descr="ThePlanetsORIGINAL.047.jpg">
            <a:extLst>
              <a:ext uri="{FF2B5EF4-FFF2-40B4-BE49-F238E27FC236}">
                <a16:creationId xmlns:a16="http://schemas.microsoft.com/office/drawing/2014/main" id="{B85CD49E-F9E8-470D-ACE2-ECC862DEE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id="{3CB22C63-7813-470A-BAE2-7B353B328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45613788-DAF8-423D-B013-42C9D7366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51203" name="Picture 3" descr="ThePlanetsORIGINAL.047.jpg">
            <a:extLst>
              <a:ext uri="{FF2B5EF4-FFF2-40B4-BE49-F238E27FC236}">
                <a16:creationId xmlns:a16="http://schemas.microsoft.com/office/drawing/2014/main" id="{470224F2-EFC6-4249-B9E5-F39D6F370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04" name="AutoShape 4">
            <a:hlinkClick r:id="rId3"/>
            <a:extLst>
              <a:ext uri="{FF2B5EF4-FFF2-40B4-BE49-F238E27FC236}">
                <a16:creationId xmlns:a16="http://schemas.microsoft.com/office/drawing/2014/main" id="{09EEC407-94B7-43D5-87CA-3DDF69F21CAD}"/>
              </a:ext>
            </a:extLst>
          </p:cNvPr>
          <p:cNvSpPr>
            <a:spLocks/>
          </p:cNvSpPr>
          <p:nvPr/>
        </p:nvSpPr>
        <p:spPr bwMode="auto">
          <a:xfrm>
            <a:off x="2992438" y="2847975"/>
            <a:ext cx="6884987" cy="1741488"/>
          </a:xfrm>
          <a:custGeom>
            <a:avLst/>
            <a:gdLst>
              <a:gd name="T0" fmla="*/ 3442494 w 21600"/>
              <a:gd name="T1" fmla="*/ 870744 h 21600"/>
              <a:gd name="T2" fmla="*/ 3442494 w 21600"/>
              <a:gd name="T3" fmla="*/ 870744 h 21600"/>
              <a:gd name="T4" fmla="*/ 3442494 w 21600"/>
              <a:gd name="T5" fmla="*/ 870744 h 21600"/>
              <a:gd name="T6" fmla="*/ 3442494 w 21600"/>
              <a:gd name="T7" fmla="*/ 8707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205" name="AutoShape 5">
            <a:hlinkClick r:id="rId4"/>
            <a:extLst>
              <a:ext uri="{FF2B5EF4-FFF2-40B4-BE49-F238E27FC236}">
                <a16:creationId xmlns:a16="http://schemas.microsoft.com/office/drawing/2014/main" id="{23C968D5-6DAA-4D6B-9FF5-EC6EB784794A}"/>
              </a:ext>
            </a:extLst>
          </p:cNvPr>
          <p:cNvSpPr>
            <a:spLocks/>
          </p:cNvSpPr>
          <p:nvPr/>
        </p:nvSpPr>
        <p:spPr bwMode="auto">
          <a:xfrm>
            <a:off x="2992438" y="4664075"/>
            <a:ext cx="6884987" cy="1741488"/>
          </a:xfrm>
          <a:custGeom>
            <a:avLst/>
            <a:gdLst>
              <a:gd name="T0" fmla="*/ 3442494 w 21600"/>
              <a:gd name="T1" fmla="*/ 870744 h 21600"/>
              <a:gd name="T2" fmla="*/ 3442494 w 21600"/>
              <a:gd name="T3" fmla="*/ 870744 h 21600"/>
              <a:gd name="T4" fmla="*/ 3442494 w 21600"/>
              <a:gd name="T5" fmla="*/ 870744 h 21600"/>
              <a:gd name="T6" fmla="*/ 3442494 w 21600"/>
              <a:gd name="T7" fmla="*/ 8707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206" name="AutoShape 6">
            <a:hlinkClick r:id="rId5"/>
            <a:extLst>
              <a:ext uri="{FF2B5EF4-FFF2-40B4-BE49-F238E27FC236}">
                <a16:creationId xmlns:a16="http://schemas.microsoft.com/office/drawing/2014/main" id="{04FEDBE9-D682-406E-BF59-970756579990}"/>
              </a:ext>
            </a:extLst>
          </p:cNvPr>
          <p:cNvSpPr>
            <a:spLocks/>
          </p:cNvSpPr>
          <p:nvPr/>
        </p:nvSpPr>
        <p:spPr bwMode="auto">
          <a:xfrm>
            <a:off x="2992438" y="6619875"/>
            <a:ext cx="6884987" cy="1741488"/>
          </a:xfrm>
          <a:custGeom>
            <a:avLst/>
            <a:gdLst>
              <a:gd name="T0" fmla="*/ 3442494 w 21600"/>
              <a:gd name="T1" fmla="*/ 870744 h 21600"/>
              <a:gd name="T2" fmla="*/ 3442494 w 21600"/>
              <a:gd name="T3" fmla="*/ 870744 h 21600"/>
              <a:gd name="T4" fmla="*/ 3442494 w 21600"/>
              <a:gd name="T5" fmla="*/ 870744 h 21600"/>
              <a:gd name="T6" fmla="*/ 3442494 w 21600"/>
              <a:gd name="T7" fmla="*/ 8707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>
            <a:extLst>
              <a:ext uri="{FF2B5EF4-FFF2-40B4-BE49-F238E27FC236}">
                <a16:creationId xmlns:a16="http://schemas.microsoft.com/office/drawing/2014/main" id="{564DBD8F-1C91-4098-A173-30F0597BE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7FD8434B-D3C9-46DC-A5C5-76A5CEB7A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52227" name="Picture 3" descr="ThePlanetsORIGINAL.048.jpg">
            <a:extLst>
              <a:ext uri="{FF2B5EF4-FFF2-40B4-BE49-F238E27FC236}">
                <a16:creationId xmlns:a16="http://schemas.microsoft.com/office/drawing/2014/main" id="{14D5A2EB-929E-4A75-AC8C-624EAADFD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>
            <a:extLst>
              <a:ext uri="{FF2B5EF4-FFF2-40B4-BE49-F238E27FC236}">
                <a16:creationId xmlns:a16="http://schemas.microsoft.com/office/drawing/2014/main" id="{4252C3C7-268A-493D-8181-D42DAFAE7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A90FDEDB-A9A2-4560-BB75-FA354B278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53251" name="Picture 3" descr="ThePlanetsORIGINAL.049.jpg">
            <a:extLst>
              <a:ext uri="{FF2B5EF4-FFF2-40B4-BE49-F238E27FC236}">
                <a16:creationId xmlns:a16="http://schemas.microsoft.com/office/drawing/2014/main" id="{314E8525-F76E-41C8-BB5C-7FD95A26C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>
            <a:extLst>
              <a:ext uri="{FF2B5EF4-FFF2-40B4-BE49-F238E27FC236}">
                <a16:creationId xmlns:a16="http://schemas.microsoft.com/office/drawing/2014/main" id="{D3334698-3A4D-416F-B82E-BF51999C0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2824BA3C-0B9B-4397-A907-72C36FA96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54275" name="Picture 3" descr="ThePlanetsORIGINAL.050.jpg">
            <a:extLst>
              <a:ext uri="{FF2B5EF4-FFF2-40B4-BE49-F238E27FC236}">
                <a16:creationId xmlns:a16="http://schemas.microsoft.com/office/drawing/2014/main" id="{3CDFC919-2BEC-4CDA-BD49-CFF8A20B2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>
            <a:extLst>
              <a:ext uri="{FF2B5EF4-FFF2-40B4-BE49-F238E27FC236}">
                <a16:creationId xmlns:a16="http://schemas.microsoft.com/office/drawing/2014/main" id="{5EFFEFCB-5A45-4E7E-B92D-BCD5EAB0C7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D166DBB9-72B8-48D3-9286-DA3358829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55299" name="Picture 3" descr="ThePlanetsORIGINAL.051.jpg">
            <a:extLst>
              <a:ext uri="{FF2B5EF4-FFF2-40B4-BE49-F238E27FC236}">
                <a16:creationId xmlns:a16="http://schemas.microsoft.com/office/drawing/2014/main" id="{9C3A7412-30AF-4965-ADF8-28D1A48D4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>
            <a:extLst>
              <a:ext uri="{FF2B5EF4-FFF2-40B4-BE49-F238E27FC236}">
                <a16:creationId xmlns:a16="http://schemas.microsoft.com/office/drawing/2014/main" id="{F8D8551B-5D3D-4568-A08F-17A961A55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C49EA1AA-90EF-45AB-9FCC-3A3A896C0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56323" name="Picture 3" descr="ThePlanetsORIGINAL.052.jpg">
            <a:extLst>
              <a:ext uri="{FF2B5EF4-FFF2-40B4-BE49-F238E27FC236}">
                <a16:creationId xmlns:a16="http://schemas.microsoft.com/office/drawing/2014/main" id="{B5DACC18-B151-4430-841F-9C36A635A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A7890400-A9F7-4574-A69A-693EBE459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7C9336C4-5C91-4E5E-8AC1-1E2B40D35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20483" name="Picture 3" descr="ThePlanetsORIGINAL.017.jpg">
            <a:extLst>
              <a:ext uri="{FF2B5EF4-FFF2-40B4-BE49-F238E27FC236}">
                <a16:creationId xmlns:a16="http://schemas.microsoft.com/office/drawing/2014/main" id="{8255671C-45BB-498D-B7EF-320390420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DCDDE496-504D-401F-B143-E9DC9A1CC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0551EB0-2E54-48A6-8E4F-E2074B596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21507" name="Picture 3" descr="ThePlanetsORIGINAL.018.jpg">
            <a:extLst>
              <a:ext uri="{FF2B5EF4-FFF2-40B4-BE49-F238E27FC236}">
                <a16:creationId xmlns:a16="http://schemas.microsoft.com/office/drawing/2014/main" id="{65960ACA-84E3-4EF1-AE12-B075CF224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8" name="AutoShape 4">
            <a:hlinkClick r:id="rId3"/>
            <a:extLst>
              <a:ext uri="{FF2B5EF4-FFF2-40B4-BE49-F238E27FC236}">
                <a16:creationId xmlns:a16="http://schemas.microsoft.com/office/drawing/2014/main" id="{85C60F03-A015-4492-9ED7-B5E55F694305}"/>
              </a:ext>
            </a:extLst>
          </p:cNvPr>
          <p:cNvSpPr>
            <a:spLocks/>
          </p:cNvSpPr>
          <p:nvPr/>
        </p:nvSpPr>
        <p:spPr bwMode="auto">
          <a:xfrm>
            <a:off x="1247775" y="2530475"/>
            <a:ext cx="10507663" cy="1198563"/>
          </a:xfrm>
          <a:custGeom>
            <a:avLst/>
            <a:gdLst>
              <a:gd name="T0" fmla="*/ 5253832 w 21600"/>
              <a:gd name="T1" fmla="*/ 599282 h 21600"/>
              <a:gd name="T2" fmla="*/ 5253832 w 21600"/>
              <a:gd name="T3" fmla="*/ 599282 h 21600"/>
              <a:gd name="T4" fmla="*/ 5253832 w 21600"/>
              <a:gd name="T5" fmla="*/ 599282 h 21600"/>
              <a:gd name="T6" fmla="*/ 5253832 w 21600"/>
              <a:gd name="T7" fmla="*/ 5992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1509" name="AutoShape 5">
            <a:hlinkClick r:id="rId4"/>
            <a:extLst>
              <a:ext uri="{FF2B5EF4-FFF2-40B4-BE49-F238E27FC236}">
                <a16:creationId xmlns:a16="http://schemas.microsoft.com/office/drawing/2014/main" id="{1C0D991E-F510-454C-9340-8E7E5D09A9E0}"/>
              </a:ext>
            </a:extLst>
          </p:cNvPr>
          <p:cNvSpPr>
            <a:spLocks/>
          </p:cNvSpPr>
          <p:nvPr/>
        </p:nvSpPr>
        <p:spPr bwMode="auto">
          <a:xfrm>
            <a:off x="1247775" y="4117975"/>
            <a:ext cx="10507663" cy="1198563"/>
          </a:xfrm>
          <a:custGeom>
            <a:avLst/>
            <a:gdLst>
              <a:gd name="T0" fmla="*/ 5253832 w 21600"/>
              <a:gd name="T1" fmla="*/ 599282 h 21600"/>
              <a:gd name="T2" fmla="*/ 5253832 w 21600"/>
              <a:gd name="T3" fmla="*/ 599282 h 21600"/>
              <a:gd name="T4" fmla="*/ 5253832 w 21600"/>
              <a:gd name="T5" fmla="*/ 599282 h 21600"/>
              <a:gd name="T6" fmla="*/ 5253832 w 21600"/>
              <a:gd name="T7" fmla="*/ 5992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1510" name="AutoShape 6">
            <a:hlinkClick r:id="rId5"/>
            <a:extLst>
              <a:ext uri="{FF2B5EF4-FFF2-40B4-BE49-F238E27FC236}">
                <a16:creationId xmlns:a16="http://schemas.microsoft.com/office/drawing/2014/main" id="{1A69A841-9D74-486D-9A35-F2116ACD8109}"/>
              </a:ext>
            </a:extLst>
          </p:cNvPr>
          <p:cNvSpPr>
            <a:spLocks/>
          </p:cNvSpPr>
          <p:nvPr/>
        </p:nvSpPr>
        <p:spPr bwMode="auto">
          <a:xfrm>
            <a:off x="1247775" y="5603875"/>
            <a:ext cx="10507663" cy="1198563"/>
          </a:xfrm>
          <a:custGeom>
            <a:avLst/>
            <a:gdLst>
              <a:gd name="T0" fmla="*/ 5253832 w 21600"/>
              <a:gd name="T1" fmla="*/ 599282 h 21600"/>
              <a:gd name="T2" fmla="*/ 5253832 w 21600"/>
              <a:gd name="T3" fmla="*/ 599282 h 21600"/>
              <a:gd name="T4" fmla="*/ 5253832 w 21600"/>
              <a:gd name="T5" fmla="*/ 599282 h 21600"/>
              <a:gd name="T6" fmla="*/ 5253832 w 21600"/>
              <a:gd name="T7" fmla="*/ 5992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1511" name="AutoShape 7">
            <a:hlinkClick r:id="rId6"/>
            <a:extLst>
              <a:ext uri="{FF2B5EF4-FFF2-40B4-BE49-F238E27FC236}">
                <a16:creationId xmlns:a16="http://schemas.microsoft.com/office/drawing/2014/main" id="{9445148C-529A-45C4-83F0-13BBE6A536B0}"/>
              </a:ext>
            </a:extLst>
          </p:cNvPr>
          <p:cNvSpPr>
            <a:spLocks/>
          </p:cNvSpPr>
          <p:nvPr/>
        </p:nvSpPr>
        <p:spPr bwMode="auto">
          <a:xfrm>
            <a:off x="4475163" y="7089775"/>
            <a:ext cx="4052887" cy="1198563"/>
          </a:xfrm>
          <a:custGeom>
            <a:avLst/>
            <a:gdLst>
              <a:gd name="T0" fmla="*/ 2026444 w 21600"/>
              <a:gd name="T1" fmla="*/ 599282 h 21600"/>
              <a:gd name="T2" fmla="*/ 2026444 w 21600"/>
              <a:gd name="T3" fmla="*/ 599282 h 21600"/>
              <a:gd name="T4" fmla="*/ 2026444 w 21600"/>
              <a:gd name="T5" fmla="*/ 599282 h 21600"/>
              <a:gd name="T6" fmla="*/ 2026444 w 21600"/>
              <a:gd name="T7" fmla="*/ 5992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05E1EE20-3EE3-4FD0-A96B-E322DA9DB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F78A6AD-7EED-4C62-B38B-30AF1BA00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22531" name="Picture 3" descr="ThePlanetsORIGINAL.019.jpg">
            <a:extLst>
              <a:ext uri="{FF2B5EF4-FFF2-40B4-BE49-F238E27FC236}">
                <a16:creationId xmlns:a16="http://schemas.microsoft.com/office/drawing/2014/main" id="{715C44CB-EF36-43AF-ADB2-B8B27EDC7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4CEBFAB9-B147-4A66-96D2-B1FEC0311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2E4583C-BDBC-40B5-AB70-F1B328948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23555" name="Picture 3" descr="ThePlanetsORIGINAL.020.jpg">
            <a:extLst>
              <a:ext uri="{FF2B5EF4-FFF2-40B4-BE49-F238E27FC236}">
                <a16:creationId xmlns:a16="http://schemas.microsoft.com/office/drawing/2014/main" id="{9A901353-BFC3-4C74-B288-3D0903533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166CBA59-E668-4E94-921E-1ECD549B1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AE634F6E-C8F3-4E56-B8E5-78C2A98E6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24579" name="Picture 3" descr="ThePlanetsORIGINAL.021.jpg">
            <a:extLst>
              <a:ext uri="{FF2B5EF4-FFF2-40B4-BE49-F238E27FC236}">
                <a16:creationId xmlns:a16="http://schemas.microsoft.com/office/drawing/2014/main" id="{7748CBC7-7D1A-4883-A1F8-DA7772AD0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0AA411BE-8FF0-4AC6-B8EC-CB755C0C3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444500"/>
            <a:ext cx="11098213" cy="2159000"/>
          </a:xfrm>
        </p:spPr>
        <p:txBody>
          <a:bodyPr/>
          <a:lstStyle/>
          <a:p>
            <a:pPr eaLnBrk="1">
              <a:defRPr/>
            </a:pPr>
            <a:endParaRPr lang="en-US">
              <a:ea typeface="+mj-ea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AD82FA2F-0DC1-4B00-89AB-1F38AD67B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2603500"/>
            <a:ext cx="11098213" cy="6284913"/>
          </a:xfrm>
        </p:spPr>
        <p:txBody>
          <a:bodyPr/>
          <a:lstStyle/>
          <a:p>
            <a:pPr marL="444500" indent="-444500" eaLnBrk="1">
              <a:buSzPct val="75000"/>
              <a:buFontTx/>
              <a:buChar char="•"/>
              <a:defRPr/>
            </a:pPr>
            <a:endParaRPr lang="en-US">
              <a:ea typeface="+mn-ea"/>
            </a:endParaRPr>
          </a:p>
        </p:txBody>
      </p:sp>
      <p:pic>
        <p:nvPicPr>
          <p:cNvPr id="28675" name="Picture 3" descr="ThePlanetsORIGINAL.025.jpg">
            <a:extLst>
              <a:ext uri="{FF2B5EF4-FFF2-40B4-BE49-F238E27FC236}">
                <a16:creationId xmlns:a16="http://schemas.microsoft.com/office/drawing/2014/main" id="{8154EF6E-3B57-4F9B-8F1D-EE9FE93D1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Custom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Avenir Roman</vt:lpstr>
      <vt:lpstr>Helvetica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Read</dc:title>
  <dc:creator>Sawden, Kimberly J (ASD-E)</dc:creator>
  <cp:lastModifiedBy>Sawden, Kimberly J (ASD-E)</cp:lastModifiedBy>
  <cp:revision>4</cp:revision>
  <dcterms:modified xsi:type="dcterms:W3CDTF">2020-04-16T15:52:58Z</dcterms:modified>
</cp:coreProperties>
</file>